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285"/>
    <a:srgbClr val="0C8D36"/>
    <a:srgbClr val="00B0E2"/>
    <a:srgbClr val="22A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5" autoAdjust="0"/>
    <p:restoredTop sz="94687" autoAdjust="0"/>
  </p:normalViewPr>
  <p:slideViewPr>
    <p:cSldViewPr snapToGrid="0">
      <p:cViewPr varScale="1">
        <p:scale>
          <a:sx n="60" d="100"/>
          <a:sy n="60" d="100"/>
        </p:scale>
        <p:origin x="538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49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453671-967A-4A6E-AB06-A9651DE72EBD}" type="datetimeFigureOut">
              <a:rPr lang="pt-BR" smtClean="0"/>
              <a:t>17/02/2025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C89C3-CC65-47CD-8B2B-FFA849256B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2467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C89C3-CC65-47CD-8B2B-FFA849256B2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0598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7E1DA73-13E1-9726-8EA7-B10CC8597F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90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89F24F79-0C88-0401-BABC-FCA9441C5F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" y="0"/>
            <a:ext cx="12190452" cy="6858000"/>
          </a:xfrm>
          <a:prstGeom prst="rect">
            <a:avLst/>
          </a:prstGeom>
        </p:spPr>
      </p:pic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846C6B-C3F5-01EF-2338-B528BE184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17/02/2025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7DC671B-7C52-E83A-A0AC-922679365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CE7FBC-4B63-F481-DD44-4E7C5B565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D2171429-F875-64DE-027D-AE07C0FA87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966157"/>
            <a:ext cx="10515599" cy="3383713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432998"/>
            <a:ext cx="10515600" cy="88303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51910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008A94E4-F2C9-2414-5FE8-5BAD32620B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" y="0"/>
            <a:ext cx="1219078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786ECF3-F83F-1AAC-B16F-05C97EC93A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002631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44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pt-BR" dirty="0"/>
              <a:t>Texto aqui</a:t>
            </a:r>
          </a:p>
        </p:txBody>
      </p:sp>
    </p:spTree>
    <p:extLst>
      <p:ext uri="{BB962C8B-B14F-4D97-AF65-F5344CB8AC3E}">
        <p14:creationId xmlns:p14="http://schemas.microsoft.com/office/powerpoint/2010/main" val="157111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980A6FE1-452C-77E1-AC49-3EFB4178C2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" y="0"/>
            <a:ext cx="1219078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20CB2CA-48EC-668F-59B9-2388CE9434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491706"/>
            <a:ext cx="8883770" cy="1083888"/>
          </a:xfrm>
        </p:spPr>
        <p:txBody>
          <a:bodyPr>
            <a:normAutofit/>
          </a:bodyPr>
          <a:lstStyle>
            <a:lvl1pPr>
              <a:defRPr sz="4000" b="1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pt-BR" dirty="0"/>
              <a:t>Texto aqui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D08CE2-41F2-8FBF-D172-B09C9543F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3481"/>
            <a:ext cx="10876471" cy="4351338"/>
          </a:xfrm>
        </p:spPr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  <a:lvl2pPr>
              <a:defRPr>
                <a:latin typeface="+mn-lt"/>
                <a:cs typeface="Arial" panose="020B0604020202020204" pitchFamily="34" charset="0"/>
              </a:defRPr>
            </a:lvl2pPr>
            <a:lvl3pPr>
              <a:defRPr>
                <a:latin typeface="+mn-lt"/>
                <a:cs typeface="Arial" panose="020B0604020202020204" pitchFamily="34" charset="0"/>
              </a:defRPr>
            </a:lvl3pPr>
            <a:lvl4pPr>
              <a:defRPr>
                <a:latin typeface="+mn-lt"/>
                <a:cs typeface="Arial" panose="020B0604020202020204" pitchFamily="34" charset="0"/>
              </a:defRPr>
            </a:lvl4pPr>
            <a:lvl5pPr>
              <a:defRPr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50C170-02C0-EECB-309E-CB6C5DF84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17/02/2025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31A6F8-FFD3-346B-1F2D-B98A7DADD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CFAF77-7814-02D0-5ABA-35F68CB5B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1467EB0-86DD-3C3C-06CD-871B11AA9E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8495" y="238611"/>
            <a:ext cx="1843441" cy="68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567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6CB3BF63-B436-5972-1D01-F5F784D0A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" y="0"/>
            <a:ext cx="1219078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E7C5D9C-2A64-A515-F66C-6C98370DA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3B5E3B-D536-6F39-639F-A45A80C88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444083C-AFDB-7BD7-BB66-8FDD9321E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4E6A719-9334-8FF7-D5E4-0A539DB61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17/02/2025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A33830-5B87-1B83-5630-ECC0BC41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3C77AAA-BA72-0696-50F4-9C25C6CEE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C110BB6-5306-6747-ED9A-821EA5137B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8495" y="238611"/>
            <a:ext cx="1843441" cy="68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1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575EF091-C7C4-D4E0-B613-73C9662D40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" y="0"/>
            <a:ext cx="1219078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DF729C0-860C-A47F-00FF-3427CC3F1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 b="1">
                <a:latin typeface="+mn-lt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03531B-89A6-473C-E06B-342F8DEE8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40DB1B8-059C-4427-1B8A-25434E6B5B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82377E9-2D1F-92B2-9188-EE9180DE1C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B1FB72F-7813-5E7B-C133-A6022521B0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67898FD-FCF6-8CFF-8008-CEF332C67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17/02/2025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712D4EA-5E62-E6FF-8E10-F60340577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03A116B-DE63-78CF-465E-94D88CA99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77EE05E2-5329-BF17-4820-C31A0C41DC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8495" y="238611"/>
            <a:ext cx="1843441" cy="68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387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E491820-11D9-7234-E884-1CBE23F65F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" y="0"/>
            <a:ext cx="1219078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64405B4-BB46-E071-7799-6E0CD95C4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814758" cy="1325563"/>
          </a:xfrm>
        </p:spPr>
        <p:txBody>
          <a:bodyPr>
            <a:normAutofit/>
          </a:bodyPr>
          <a:lstStyle>
            <a:lvl1pPr>
              <a:defRPr sz="4000" b="1">
                <a:latin typeface="+mn-lt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A846EC6-2285-2352-2B2B-CC0265441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17/02/2025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553489A-C1C0-D3D7-93DD-6F13BF69F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F4234E2-5102-C429-A56C-8FAD3ED6B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4B10FF6-2044-ACDB-C5AD-335BBEBF8E8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8495" y="238611"/>
            <a:ext cx="1843441" cy="68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47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E9AB9A3-2F0F-2376-BE86-69E1CC1F5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17/02/2025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B8FD401-45ED-7860-86A7-502A70BD9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7CCE3DE-6EE6-FCA9-A856-116F2F7A8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7D6B88E-753E-7A45-55D2-D4ABECFEDA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" y="0"/>
            <a:ext cx="12190780" cy="68580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1EA7528D-3841-9B38-F32B-2BEF2A799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814758" cy="1325563"/>
          </a:xfrm>
        </p:spPr>
        <p:txBody>
          <a:bodyPr>
            <a:normAutofit/>
          </a:bodyPr>
          <a:lstStyle>
            <a:lvl1pPr>
              <a:defRPr sz="4000" b="1">
                <a:latin typeface="+mn-lt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4A66E2E-8DE4-A8EE-2F39-E592A79A41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8495" y="238611"/>
            <a:ext cx="1843441" cy="68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311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521FCAE6-05E8-7D36-46A4-060DD5C9A8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" y="0"/>
            <a:ext cx="1219078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BB2CDD5-6E67-E51E-FE89-F5A3D9D2D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114800" cy="1600200"/>
          </a:xfrm>
        </p:spPr>
        <p:txBody>
          <a:bodyPr anchor="t"/>
          <a:lstStyle>
            <a:lvl1pPr>
              <a:defRPr sz="32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9F4D4B-1DB3-FA4F-2764-C5A3BA700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9443" y="457200"/>
            <a:ext cx="5545138" cy="4873625"/>
          </a:xfrm>
        </p:spPr>
        <p:txBody>
          <a:bodyPr/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75078E7-4CBE-CD28-7DAC-23B883CA66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14800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78F0C6-FE81-2943-A387-96135F18D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6D366839-DBE4-429B-B713-740319A7CD9C}" type="datetimeFigureOut">
              <a:rPr lang="pt-BR" smtClean="0"/>
              <a:pPr/>
              <a:t>17/02/2025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A04115C-867B-2137-CDA8-2BA421CC8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02CBCE1-9278-A7D5-3EA7-724B3913A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E5AA740-75EF-4FB2-9153-BA3CE74E116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239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ECF6C7D3-0487-CE90-DDE0-7CA62F5B81CA}"/>
              </a:ext>
            </a:extLst>
          </p:cNvPr>
          <p:cNvSpPr/>
          <p:nvPr userDrawn="1"/>
        </p:nvSpPr>
        <p:spPr>
          <a:xfrm>
            <a:off x="11550769" y="0"/>
            <a:ext cx="641231" cy="6858000"/>
          </a:xfrm>
          <a:prstGeom prst="rect">
            <a:avLst/>
          </a:prstGeom>
          <a:solidFill>
            <a:srgbClr val="0C8D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8B8849D-0500-DF8F-4F60-044802FCC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 b="1">
                <a:latin typeface="+mn-lt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DC94C6D-A5CE-89B7-5093-34D3ED0E3C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45CC4A3-6346-B838-32C8-400C2DB92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2F516A6-5DF6-FDD5-7886-8EDEA6EFA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17/02/2025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133B0D0-2EA6-104C-C7A1-40DA2352C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C8AF63C-5707-8CCA-C3E3-0464E211A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6455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A22C833-8DB9-0603-0128-315D0E139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0CB191-FE03-F39C-EC50-EE81DF815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E8FFA5-21E9-DCCE-0537-97FD9ACDB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66839-DBE4-429B-B713-740319A7CD9C}" type="datetimeFigureOut">
              <a:rPr lang="pt-BR" smtClean="0"/>
              <a:t>17/02/2025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E6CA46-0403-105C-F875-D6CBD03B9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FF681E-E504-CF51-4597-92BE03ED3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08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1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1426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6BBC17-95FA-9F46-5AEE-9072AA4AD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69" y="250031"/>
            <a:ext cx="9307902" cy="1325563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AE8B2A-89B8-538F-EDB1-0A475AA82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6036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89A0D0-812E-E2BE-D7CB-65B514A318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293650"/>
            <a:ext cx="10531763" cy="2056220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244183-5BFD-E212-A2CA-84AAFC445B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1" y="4432997"/>
            <a:ext cx="10531762" cy="1053403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37601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</Words>
  <Application>Microsoft Office PowerPoint</Application>
  <PresentationFormat>Widescreen</PresentationFormat>
  <Paragraphs>1</Paragraphs>
  <Slides>3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Apresentações</dc:title>
  <dc:subject>Apresentação de trabalhos</dc:subject>
  <dc:creator>Comitê Brasileiro de Túneis e Espaços Subterrâneos</dc:creator>
  <cp:keywords>CBT</cp:keywords>
  <cp:lastModifiedBy>Heloiza Soyer</cp:lastModifiedBy>
  <cp:revision>7</cp:revision>
  <dcterms:created xsi:type="dcterms:W3CDTF">2025-01-14T01:43:27Z</dcterms:created>
  <dcterms:modified xsi:type="dcterms:W3CDTF">2025-02-17T16:30:51Z</dcterms:modified>
</cp:coreProperties>
</file>